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Economica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ADF6887-8A51-4157-B86B-0FAF0698D3FF}">
  <a:tblStyle styleId="{CADF6887-8A51-4157-B86B-0FAF0698D3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regular.fntdata"/><Relationship Id="rId22" Type="http://schemas.openxmlformats.org/officeDocument/2006/relationships/font" Target="fonts/Economica-italic.fntdata"/><Relationship Id="rId21" Type="http://schemas.openxmlformats.org/officeDocument/2006/relationships/font" Target="fonts/Economica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Economica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2.gif>
</file>

<file path=ppt/media/image3.gif>
</file>

<file path=ppt/media/image4.gif>
</file>

<file path=ppt/media/image5.png>
</file>

<file path=ppt/media/image6.gif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1e9d3b8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1e9d3b8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1e9d3b8b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1e9d3b8b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0347195e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0347195e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0c6f0b63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0c6f0b63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0b6db3ad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0b6db3ad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04765bd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04765bd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1e9d3b8b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1e9d3b8b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0347195e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0347195e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0c6f0b63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0c6f0b63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0347195e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0347195e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0347195e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0347195e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1ff412d4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1ff412d4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893330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SIMOCU</a:t>
            </a:r>
            <a:endParaRPr b="1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268653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Angie Castañeda Martínez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Julián Mauricio Correa Londoño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Danny Francisco Hernández Godoy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Paula Andrea Maldonado Pamplona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Nuestros Precios</a:t>
            </a:r>
            <a:endParaRPr b="1"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376700" y="1093450"/>
            <a:ext cx="5003400" cy="38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precio del proyecto SIMOCU es de </a:t>
            </a:r>
            <a:r>
              <a:rPr lang="es"/>
              <a:t>10.000 Dólares por un 20% de las acciones del proyecto. Que se dividen en: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Lo que </a:t>
            </a:r>
            <a:r>
              <a:rPr lang="es"/>
              <a:t>daría</a:t>
            </a:r>
            <a:r>
              <a:rPr lang="es"/>
              <a:t> un total de 36.000 USD en 6 meses.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075" y="1520623"/>
            <a:ext cx="2605800" cy="312957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6" name="Google Shape;126;p22"/>
          <p:cNvGraphicFramePr/>
          <p:nvPr/>
        </p:nvGraphicFramePr>
        <p:xfrm>
          <a:off x="3588525" y="237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{CADF6887-8A51-4157-B86B-0FAF0698D3FF}</a:tableStyleId>
              </a:tblPr>
              <a:tblGrid>
                <a:gridCol w="2067825"/>
                <a:gridCol w="20678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Salarios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4.000 USD mensuales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Equipos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4.000 USD anual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</a:rPr>
                        <a:t>Herramientas Pagas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</a:rPr>
                        <a:t>2.000 USD mensual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Margen de Ganancia</a:t>
            </a:r>
            <a:endParaRPr b="1"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402400"/>
            <a:ext cx="4585500" cy="28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Se estima que en un año con la venta del proyecto a una sola universidad, se recuperarán las ganancias invertidas en este, ya que en el transcurso de un año se tendrá un proyecto más estable que se pueda migrar a diferentes Universidades del país.</a:t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400" y="1558738"/>
            <a:ext cx="3601800" cy="2026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¿Invertir?</a:t>
            </a:r>
            <a:endParaRPr b="1"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5003550" y="1681825"/>
            <a:ext cx="3828600" cy="13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 SIMOCU se pueden agilizar muchas de las tareas complejas del desarrollo del currículo.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050" y="1497158"/>
            <a:ext cx="3828750" cy="214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/>
        </p:nvSpPr>
        <p:spPr>
          <a:xfrm>
            <a:off x="4883250" y="3129050"/>
            <a:ext cx="40692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latin typeface="Open Sans"/>
                <a:ea typeface="Open Sans"/>
                <a:cs typeface="Open Sans"/>
                <a:sym typeface="Open Sans"/>
              </a:rPr>
              <a:t>¡INVIERTE EN NOSOTROS!</a:t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/>
        </p:nvSpPr>
        <p:spPr>
          <a:xfrm>
            <a:off x="1786125" y="1101225"/>
            <a:ext cx="5347800" cy="11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Open Sans"/>
                <a:ea typeface="Open Sans"/>
                <a:cs typeface="Open Sans"/>
                <a:sym typeface="Open Sans"/>
              </a:rPr>
              <a:t>¡Muchas Gracias!</a:t>
            </a:r>
            <a:endParaRPr b="1" sz="4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662" y="2296425"/>
            <a:ext cx="3910725" cy="218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Necesidad</a:t>
            </a:r>
            <a:endParaRPr b="1"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346075"/>
            <a:ext cx="4509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Cada departamento de la universidad se ve en la ardua tarea de crear, desarrollar o modificar el </a:t>
            </a:r>
            <a:r>
              <a:rPr lang="es"/>
              <a:t>currículo</a:t>
            </a:r>
            <a:r>
              <a:rPr lang="es"/>
              <a:t> de la carrera.</a:t>
            </a:r>
            <a:endParaRPr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Esto es una tarea compleja, por lo que se vuelve muy extensa pero necesaria.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2700" y="1445288"/>
            <a:ext cx="3137800" cy="22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227075" y="3253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¿</a:t>
            </a:r>
            <a:r>
              <a:rPr b="1" lang="es"/>
              <a:t>Qué</a:t>
            </a:r>
            <a:r>
              <a:rPr b="1" lang="es"/>
              <a:t> es SIMOCU?</a:t>
            </a:r>
            <a:endParaRPr b="1"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2293325" y="1704800"/>
            <a:ext cx="4388100" cy="24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SIMOCU es una plataforma WEB</a:t>
            </a:r>
            <a:r>
              <a:rPr lang="es"/>
              <a:t> para la gestión del desarrollo del currículo,  con el fin de apoyar los procesos del comité curricular, específicamente los procesos relacionados con el Microcurriculo.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282025" y="1842850"/>
            <a:ext cx="28338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Mockup Login</a:t>
            </a:r>
            <a:endParaRPr b="1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525" y="330325"/>
            <a:ext cx="5067276" cy="448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¿En que se enfoca?</a:t>
            </a:r>
            <a:endParaRPr b="1"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2310900" y="1683200"/>
            <a:ext cx="4522200" cy="25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SIMOCU se enfoca en el microcurriculo, como lo son las competencias, detalles de los cursos, </a:t>
            </a:r>
            <a:r>
              <a:rPr lang="es"/>
              <a:t>percepción</a:t>
            </a:r>
            <a:r>
              <a:rPr lang="es"/>
              <a:t> de los estudiantes, </a:t>
            </a:r>
            <a:r>
              <a:rPr lang="es"/>
              <a:t>gráficas</a:t>
            </a:r>
            <a:r>
              <a:rPr lang="es"/>
              <a:t> de </a:t>
            </a:r>
            <a:r>
              <a:rPr lang="es"/>
              <a:t>evaluación,</a:t>
            </a:r>
            <a:r>
              <a:rPr lang="es"/>
              <a:t> los diferentes planes de estudio, entre otros.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¿A </a:t>
            </a:r>
            <a:r>
              <a:rPr b="1" lang="es"/>
              <a:t>quién</a:t>
            </a:r>
            <a:r>
              <a:rPr b="1" lang="es"/>
              <a:t> va dirigido?</a:t>
            </a:r>
            <a:endParaRPr b="1"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2141250" y="1723475"/>
            <a:ext cx="4861500" cy="25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Nuestra aplicación va dirigida a universidades o instituciones que se vean en la </a:t>
            </a:r>
            <a:r>
              <a:rPr lang="es"/>
              <a:t>problemática</a:t>
            </a:r>
            <a:r>
              <a:rPr lang="es"/>
              <a:t> de gestionar el </a:t>
            </a:r>
            <a:r>
              <a:rPr lang="es"/>
              <a:t>currículo</a:t>
            </a:r>
            <a:r>
              <a:rPr lang="es"/>
              <a:t> de la carrera, como objetivo inicial es el departamento de </a:t>
            </a:r>
            <a:r>
              <a:rPr lang="es"/>
              <a:t>ingeniería</a:t>
            </a:r>
            <a:r>
              <a:rPr lang="es"/>
              <a:t> de sistemas de la UdeA.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Ventajas</a:t>
            </a:r>
            <a:endParaRPr b="1"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47225"/>
            <a:ext cx="8520600" cy="34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just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Mostrar de manera </a:t>
            </a:r>
            <a:r>
              <a:rPr lang="es"/>
              <a:t>más</a:t>
            </a:r>
            <a:r>
              <a:rPr lang="es"/>
              <a:t> clara</a:t>
            </a:r>
            <a:r>
              <a:rPr b="1" lang="es"/>
              <a:t> </a:t>
            </a:r>
            <a:r>
              <a:rPr lang="es"/>
              <a:t>la intencionalidad, las àreas y los núcleos problemáticos, y así garantizar coherencia y articulaciòn en toda de la estructura curricular.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Hacer más entendible el desarrollo del currículo, ejecutándose de una manera más ágil y con mejores resultados.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Nuestro </a:t>
            </a:r>
            <a:r>
              <a:rPr b="1" lang="es"/>
              <a:t>Grupo</a:t>
            </a:r>
            <a:endParaRPr b="1"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504300" y="1147225"/>
            <a:ext cx="8135400" cy="9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Somos un grupo de expertos de la Universidad de Antioquia en diferentes áreas de la información, desde la parte administrativa hasta la parte técnica</a:t>
            </a:r>
            <a:endParaRPr/>
          </a:p>
        </p:txBody>
      </p:sp>
      <p:sp>
        <p:nvSpPr>
          <p:cNvPr id="107" name="Google Shape;107;p20"/>
          <p:cNvSpPr/>
          <p:nvPr/>
        </p:nvSpPr>
        <p:spPr>
          <a:xfrm>
            <a:off x="765500" y="2283725"/>
            <a:ext cx="1544400" cy="88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Angie Castañeda - Desarrollador</a:t>
            </a:r>
            <a:endParaRPr b="1"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125" y="2208525"/>
            <a:ext cx="2645750" cy="26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/>
          <p:nvPr/>
        </p:nvSpPr>
        <p:spPr>
          <a:xfrm>
            <a:off x="6713225" y="3515150"/>
            <a:ext cx="1599600" cy="88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Julian Mauricio Correa - Testing y Front</a:t>
            </a:r>
            <a:endParaRPr b="1"/>
          </a:p>
        </p:txBody>
      </p:sp>
      <p:sp>
        <p:nvSpPr>
          <p:cNvPr id="110" name="Google Shape;110;p20"/>
          <p:cNvSpPr/>
          <p:nvPr/>
        </p:nvSpPr>
        <p:spPr>
          <a:xfrm>
            <a:off x="765475" y="3515150"/>
            <a:ext cx="1544400" cy="88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Paula Andrea Maldonado - Calidad</a:t>
            </a:r>
            <a:endParaRPr b="1"/>
          </a:p>
        </p:txBody>
      </p:sp>
      <p:sp>
        <p:nvSpPr>
          <p:cNvPr id="111" name="Google Shape;111;p20"/>
          <p:cNvSpPr/>
          <p:nvPr/>
        </p:nvSpPr>
        <p:spPr>
          <a:xfrm>
            <a:off x="6713225" y="2283725"/>
            <a:ext cx="1599600" cy="88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Danny Francisco Hernandez - Administración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282950" y="3733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/>
              <a:t>Tiempo de ejecución 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922325" y="1627550"/>
            <a:ext cx="3238200" cy="17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El  tiempo estimado para el desarrollo de Simocu es de aproximadamente 6 meses después de realizada la inversión. </a:t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2400" y="1422350"/>
            <a:ext cx="3831150" cy="319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